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12" d="100"/>
          <a:sy n="112" d="100"/>
        </p:scale>
        <p:origin x="-156" y="7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D1F8BD-47BD-4193-BBA0-F425F8BFBE91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AD5200-8C17-4393-B1FE-B7D7A027C374}" type="slidenum">
              <a:rPr lang="fr-FR"/>
              <a:pPr/>
              <a:t>1</a:t>
            </a:fld>
            <a:endParaRPr lang="fr-FR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417DAF-4B15-45E4-B036-8FE723960435}" type="slidenum">
              <a:rPr lang="fr-FR"/>
              <a:pPr/>
              <a:t>2</a:t>
            </a:fld>
            <a:endParaRPr lang="fr-FR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6B84D3-A86A-498D-9707-C50D71E3A74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47987-AF2A-4B2F-9B7A-F01437185C5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4A997-C300-4166-BF77-070578D51CD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E2720-A4DB-45D3-92C4-C597D6BDAA22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770E3-4CD6-4824-83DD-CAB41738BAE6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4559F-8D82-46DA-900E-B18795BDDC4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A1D1D-EB95-44BD-A855-6542363D0F3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0EFC5-AC58-4A5A-A34F-C87604841FE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979B9-C8D6-47C5-860F-E798EC28F92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7B241-BF26-4A88-986F-8A40C2DDD984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15B6F-6320-478D-8732-A62F8C0D20E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D5BB56-DEBD-4B5B-89BC-3855F3469F93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handball"/>
          <p:cNvPicPr>
            <a:picLocks noChangeAspect="1" noChangeArrowheads="1"/>
          </p:cNvPicPr>
          <p:nvPr/>
        </p:nvPicPr>
        <p:blipFill>
          <a:blip r:embed="rId3">
            <a:lum bright="58000" contrast="-70000"/>
          </a:blip>
          <a:srcRect/>
          <a:stretch>
            <a:fillRect/>
          </a:stretch>
        </p:blipFill>
        <p:spPr bwMode="auto">
          <a:xfrm>
            <a:off x="1717675" y="981075"/>
            <a:ext cx="3979863" cy="4856163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fr-FR" sz="3600" dirty="0"/>
              <a:t>Saison</a:t>
            </a:r>
            <a:r>
              <a:rPr lang="fr-FR" sz="4000" dirty="0"/>
              <a:t> </a:t>
            </a:r>
            <a:r>
              <a:rPr lang="fr-FR" sz="3600" dirty="0"/>
              <a:t>2016</a:t>
            </a:r>
            <a:r>
              <a:rPr lang="fr-FR" sz="4000" dirty="0"/>
              <a:t>/</a:t>
            </a:r>
            <a:r>
              <a:rPr lang="fr-FR" sz="3600" dirty="0"/>
              <a:t>2017</a:t>
            </a:r>
            <a:endParaRPr lang="fr-FR" sz="4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07988" y="1196975"/>
            <a:ext cx="4265612" cy="491537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fr-FR" sz="1600" b="1" dirty="0"/>
              <a:t>Fiche d’inscription</a:t>
            </a:r>
          </a:p>
          <a:p>
            <a:pPr>
              <a:lnSpc>
                <a:spcPct val="80000"/>
              </a:lnSpc>
            </a:pPr>
            <a:endParaRPr lang="fr-FR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Nom ……………….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Prénom…………..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Date de naissance………………..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Lieu de naissance……………………….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Nationalité ……………………..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Adresse……………………………………………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Code postal …………….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Ville ……………………………..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Portable parents…………………………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Portable joueurs………………………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Mail joueur………………………….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b="1" dirty="0"/>
              <a:t>Mail parent…………………………………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Profession des parents..............................................</a:t>
            </a:r>
            <a:endParaRPr lang="fr-FR" sz="1200" b="1" dirty="0"/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</a:pPr>
            <a:r>
              <a:rPr lang="fr-FR" sz="1600" b="1" dirty="0"/>
              <a:t>Règlement intérieur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J'ai bien lu et compris le règlement intérieur, je m'engage à le respecter et à accepter les décisions du bureau directeur en cas de non-respect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Signature du joueur et des parents, si mineur 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96569" y="1492191"/>
            <a:ext cx="3962400" cy="429089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fr-FR" sz="1600" b="1" dirty="0"/>
              <a:t>Autorisation de sortie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À la fin des matchs et entraînements, j’autorise mon fils,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ma fille, à rentrer seul(e). 	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OUI	                                           NON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</a:pPr>
            <a:r>
              <a:rPr lang="fr-FR" sz="1600" b="1" dirty="0">
                <a:latin typeface="Times New Roman" charset="0"/>
              </a:rPr>
              <a:t>Autorisation de photo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>
                <a:latin typeface="Times New Roman" charset="0"/>
              </a:rPr>
              <a:t>Autorisez vous, que votre enfant apparaisse éventuellement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>
                <a:latin typeface="Times New Roman" charset="0"/>
              </a:rPr>
              <a:t>en photo (d’équipe ou pas) sur le site du club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>
                <a:latin typeface="Times New Roman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>
                <a:latin typeface="Times New Roman" charset="0"/>
              </a:rPr>
              <a:t>OUI                                         NON 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</a:pPr>
            <a:r>
              <a:rPr lang="fr-FR" sz="1600" b="1" dirty="0"/>
              <a:t>Autorisation de covoiturage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Autorisez vous que votre enfant soit transporté dans une autre voiture que la votre (covoiturage)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OUI                                         NON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dirty="0"/>
              <a:t>Signature : 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  <a:p>
            <a:pPr>
              <a:lnSpc>
                <a:spcPct val="80000"/>
              </a:lnSpc>
              <a:buFontTx/>
              <a:buNone/>
            </a:pPr>
            <a:endParaRPr lang="fr-FR" sz="1200" dirty="0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7956550" y="623728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6877050" y="6092825"/>
            <a:ext cx="1187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/>
              <a:t>Tourner SVP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1668344"/>
            <a:ext cx="4306887" cy="342276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fr-FR" sz="1200" b="1" dirty="0"/>
              <a:t>Dossier à rendre au complet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200" b="1" u="sng" dirty="0"/>
              <a:t>( cochez les cases pour les documents remis)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900" u="sng" dirty="0"/>
          </a:p>
          <a:p>
            <a:pPr>
              <a:lnSpc>
                <a:spcPct val="80000"/>
              </a:lnSpc>
            </a:pPr>
            <a:r>
              <a:rPr lang="fr-FR" sz="1050" dirty="0"/>
              <a:t>Fiche de renseignement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fr-FR" sz="1050" dirty="0"/>
              <a:t>Chèque de cotisation à l’ordre de l’</a:t>
            </a:r>
            <a:r>
              <a:rPr lang="fr-FR" sz="1050" dirty="0" err="1"/>
              <a:t>usdem</a:t>
            </a:r>
            <a:r>
              <a:rPr lang="fr-FR" sz="1050" dirty="0"/>
              <a:t> handball*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fr-FR" sz="1050" dirty="0"/>
              <a:t>1 enveloppe timbrée avec votre nom et adresse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900" dirty="0"/>
          </a:p>
          <a:p>
            <a:pPr>
              <a:lnSpc>
                <a:spcPct val="80000"/>
              </a:lnSpc>
              <a:buFontTx/>
              <a:buNone/>
            </a:pPr>
            <a:endParaRPr lang="fr-FR" sz="900" dirty="0"/>
          </a:p>
          <a:p>
            <a:pPr>
              <a:lnSpc>
                <a:spcPct val="80000"/>
              </a:lnSpc>
            </a:pPr>
            <a:r>
              <a:rPr lang="fr-FR" sz="1000" dirty="0">
                <a:cs typeface="Times New Roman" pitchFamily="18" charset="0"/>
              </a:rPr>
              <a:t>Cotisation féminine = renouvellement 115 euros ; création 120 euros </a:t>
            </a:r>
          </a:p>
          <a:p>
            <a:pPr>
              <a:lnSpc>
                <a:spcPct val="80000"/>
              </a:lnSpc>
            </a:pPr>
            <a:r>
              <a:rPr lang="fr-FR" sz="1000" dirty="0">
                <a:cs typeface="Times New Roman" pitchFamily="18" charset="0"/>
              </a:rPr>
              <a:t>Cotisation masculine = renouvellement 195 ; création 200 euros</a:t>
            </a:r>
          </a:p>
          <a:p>
            <a:pPr>
              <a:lnSpc>
                <a:spcPct val="80000"/>
              </a:lnSpc>
            </a:pPr>
            <a:r>
              <a:rPr lang="fr-FR" sz="1000" dirty="0">
                <a:cs typeface="Times New Roman" pitchFamily="18" charset="0"/>
              </a:rPr>
              <a:t>Familles = création  2 enfants = 380 euros ; 3 enfants = 560 euros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1000" dirty="0">
                <a:cs typeface="Times New Roman" pitchFamily="18" charset="0"/>
              </a:rPr>
              <a:t>                  Renouvellement </a:t>
            </a:r>
            <a:r>
              <a:rPr lang="fr-FR" sz="1000" dirty="0">
                <a:latin typeface="Times New Roman" charset="0"/>
                <a:cs typeface="Times New Roman" pitchFamily="18" charset="0"/>
              </a:rPr>
              <a:t>2 enfants = 370 euros ;</a:t>
            </a:r>
            <a:r>
              <a:rPr lang="fr-FR" sz="1000">
                <a:latin typeface="Times New Roman" charset="0"/>
                <a:cs typeface="Times New Roman" pitchFamily="18" charset="0"/>
              </a:rPr>
              <a:t> </a:t>
            </a:r>
            <a:r>
              <a:rPr lang="fr-FR" sz="1000" dirty="0">
                <a:latin typeface="Times New Roman" charset="0"/>
                <a:cs typeface="Times New Roman" pitchFamily="18" charset="0"/>
              </a:rPr>
              <a:t>3 enfants = 550 euros </a:t>
            </a:r>
          </a:p>
          <a:p>
            <a:pPr>
              <a:lnSpc>
                <a:spcPct val="80000"/>
              </a:lnSpc>
            </a:pPr>
            <a:r>
              <a:rPr lang="fr-FR" sz="1000" dirty="0"/>
              <a:t> Loisirs et </a:t>
            </a:r>
            <a:r>
              <a:rPr lang="fr-FR" sz="1000" dirty="0" err="1"/>
              <a:t>babyhand </a:t>
            </a:r>
            <a:r>
              <a:rPr lang="fr-FR" sz="1000" dirty="0"/>
              <a:t>= </a:t>
            </a:r>
            <a:r>
              <a:rPr lang="fr-FR" sz="1000" dirty="0">
                <a:latin typeface="Times New Roman" charset="0"/>
              </a:rPr>
              <a:t>renouvellement 115 euros ; création 120 euros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1000" dirty="0"/>
          </a:p>
          <a:p>
            <a:pPr>
              <a:lnSpc>
                <a:spcPct val="80000"/>
              </a:lnSpc>
              <a:buFontTx/>
              <a:buNone/>
            </a:pPr>
            <a:endParaRPr lang="fr-FR" sz="10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fr-FR" sz="1000" i="1" dirty="0"/>
              <a:t>L’ association vit pour vous et grâce à vous….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fr-FR" sz="1000" dirty="0"/>
              <a:t>Une participation minime de chacun (accompagnement, encouragement, sponsoring, aide, soutien…) permettra de grandes joies pour nos enfants!!!!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fr-FR" sz="10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fr-FR" sz="1000" i="1" dirty="0"/>
              <a:t>Merci à vous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14400"/>
            <a:ext cx="3810000" cy="51816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fr-FR" sz="1400"/>
          </a:p>
          <a:p>
            <a:pPr>
              <a:lnSpc>
                <a:spcPct val="80000"/>
              </a:lnSpc>
            </a:pPr>
            <a:endParaRPr lang="fr-FR" sz="1400"/>
          </a:p>
          <a:p>
            <a:pPr>
              <a:lnSpc>
                <a:spcPct val="80000"/>
              </a:lnSpc>
            </a:pPr>
            <a:endParaRPr lang="fr-FR" sz="1400"/>
          </a:p>
          <a:p>
            <a:pPr>
              <a:lnSpc>
                <a:spcPct val="80000"/>
              </a:lnSpc>
            </a:pPr>
            <a:endParaRPr lang="fr-FR" sz="1400"/>
          </a:p>
          <a:p>
            <a:pPr>
              <a:lnSpc>
                <a:spcPct val="80000"/>
              </a:lnSpc>
            </a:pPr>
            <a:endParaRPr lang="fr-FR" sz="1400"/>
          </a:p>
        </p:txBody>
      </p:sp>
      <p:pic>
        <p:nvPicPr>
          <p:cNvPr id="4101" name="Picture 5" descr="logo 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3962400"/>
            <a:ext cx="3581400" cy="1876425"/>
          </a:xfrm>
          <a:prstGeom prst="rect">
            <a:avLst/>
          </a:prstGeom>
          <a:noFill/>
        </p:spPr>
      </p:pic>
      <p:pic>
        <p:nvPicPr>
          <p:cNvPr id="4102" name="Picture 6" descr="Nouveau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685800"/>
            <a:ext cx="2716213" cy="831850"/>
          </a:xfrm>
          <a:prstGeom prst="rect">
            <a:avLst/>
          </a:prstGeom>
          <a:noFill/>
        </p:spPr>
      </p:pic>
      <p:pic>
        <p:nvPicPr>
          <p:cNvPr id="33" name="Image 32" descr="logo fauv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1428736"/>
            <a:ext cx="1666871" cy="24288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219</Words>
  <Application>Microsoft Office PowerPoint</Application>
  <PresentationFormat>Affichage à l'écran (4:3)</PresentationFormat>
  <Paragraphs>75</Paragraphs>
  <Slides>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Modèle par défaut</vt:lpstr>
      <vt:lpstr>Saison 2016/2017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Saison 200../200..</dc:title>
  <dc:creator>TICA</dc:creator>
  <cp:lastModifiedBy>SMED</cp:lastModifiedBy>
  <cp:revision>23</cp:revision>
  <dcterms:created xsi:type="dcterms:W3CDTF">2006-06-14T18:32:45Z</dcterms:created>
  <dcterms:modified xsi:type="dcterms:W3CDTF">2016-06-05T08:50:28Z</dcterms:modified>
</cp:coreProperties>
</file>